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30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710A48-87CB-47B7-818D-AB6B8FEE2E89}" type="datetimeFigureOut">
              <a:rPr lang="en-US" smtClean="0"/>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3997435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10A48-87CB-47B7-818D-AB6B8FEE2E89}" type="datetimeFigureOut">
              <a:rPr lang="en-US" smtClean="0"/>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3488015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10A48-87CB-47B7-818D-AB6B8FEE2E89}" type="datetimeFigureOut">
              <a:rPr lang="en-US" smtClean="0"/>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1945652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710A48-87CB-47B7-818D-AB6B8FEE2E89}" type="datetimeFigureOut">
              <a:rPr lang="en-US" smtClean="0"/>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2650170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710A48-87CB-47B7-818D-AB6B8FEE2E89}" type="datetimeFigureOut">
              <a:rPr lang="en-US" smtClean="0"/>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3807900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710A48-87CB-47B7-818D-AB6B8FEE2E89}" type="datetimeFigureOut">
              <a:rPr lang="en-US" smtClean="0"/>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2960274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710A48-87CB-47B7-818D-AB6B8FEE2E89}" type="datetimeFigureOut">
              <a:rPr lang="en-US" smtClean="0"/>
              <a:t>11/22/2010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139157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710A48-87CB-47B7-818D-AB6B8FEE2E89}" type="datetimeFigureOut">
              <a:rPr lang="en-US" smtClean="0"/>
              <a:t>11/22/2010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808881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710A48-87CB-47B7-818D-AB6B8FEE2E89}" type="datetimeFigureOut">
              <a:rPr lang="en-US" smtClean="0"/>
              <a:t>11/22/2010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2994512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10A48-87CB-47B7-818D-AB6B8FEE2E89}" type="datetimeFigureOut">
              <a:rPr lang="en-US" smtClean="0"/>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3911287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710A48-87CB-47B7-818D-AB6B8FEE2E89}" type="datetimeFigureOut">
              <a:rPr lang="en-US" smtClean="0"/>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13A61-647D-4FCB-9892-2F29FF3CF80D}" type="slidenum">
              <a:rPr lang="en-US" smtClean="0"/>
              <a:t>‹#›</a:t>
            </a:fld>
            <a:endParaRPr lang="en-US"/>
          </a:p>
        </p:txBody>
      </p:sp>
    </p:spTree>
    <p:extLst>
      <p:ext uri="{BB962C8B-B14F-4D97-AF65-F5344CB8AC3E}">
        <p14:creationId xmlns:p14="http://schemas.microsoft.com/office/powerpoint/2010/main" val="2186899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10A48-87CB-47B7-818D-AB6B8FEE2E89}" type="datetimeFigureOut">
              <a:rPr lang="en-US" smtClean="0"/>
              <a:t>11/22/2010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13A61-647D-4FCB-9892-2F29FF3CF80D}" type="slidenum">
              <a:rPr lang="en-US" smtClean="0"/>
              <a:t>‹#›</a:t>
            </a:fld>
            <a:endParaRPr lang="en-US"/>
          </a:p>
        </p:txBody>
      </p:sp>
    </p:spTree>
    <p:extLst>
      <p:ext uri="{BB962C8B-B14F-4D97-AF65-F5344CB8AC3E}">
        <p14:creationId xmlns:p14="http://schemas.microsoft.com/office/powerpoint/2010/main" val="2197147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Community Resource Report</a:t>
            </a:r>
            <a:endParaRPr lang="en-US" dirty="0"/>
          </a:p>
        </p:txBody>
      </p:sp>
      <p:sp>
        <p:nvSpPr>
          <p:cNvPr id="3" name="Subtitle 2"/>
          <p:cNvSpPr>
            <a:spLocks noGrp="1"/>
          </p:cNvSpPr>
          <p:nvPr>
            <p:ph type="subTitle" idx="1"/>
          </p:nvPr>
        </p:nvSpPr>
        <p:spPr/>
        <p:txBody>
          <a:bodyPr/>
          <a:lstStyle/>
          <a:p>
            <a:r>
              <a:rPr lang="en-US" dirty="0" smtClean="0"/>
              <a:t>Museum of History and Industry</a:t>
            </a:r>
          </a:p>
          <a:p>
            <a:r>
              <a:rPr lang="en-US" dirty="0" smtClean="0"/>
              <a:t>MOHAI</a:t>
            </a:r>
          </a:p>
          <a:p>
            <a:r>
              <a:rPr lang="en-US" dirty="0" smtClean="0"/>
              <a:t>Presented by Shane Frigon</a:t>
            </a:r>
            <a:endParaRPr lang="en-US" dirty="0"/>
          </a:p>
        </p:txBody>
      </p:sp>
    </p:spTree>
    <p:extLst>
      <p:ext uri="{BB962C8B-B14F-4D97-AF65-F5344CB8AC3E}">
        <p14:creationId xmlns:p14="http://schemas.microsoft.com/office/powerpoint/2010/main" val="4026578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MOHAI</a:t>
            </a:r>
            <a:endParaRPr lang="en-US" dirty="0"/>
          </a:p>
        </p:txBody>
      </p:sp>
      <p:sp>
        <p:nvSpPr>
          <p:cNvPr id="3" name="Content Placeholder 2"/>
          <p:cNvSpPr>
            <a:spLocks noGrp="1"/>
          </p:cNvSpPr>
          <p:nvPr>
            <p:ph idx="1"/>
          </p:nvPr>
        </p:nvSpPr>
        <p:spPr/>
        <p:txBody>
          <a:bodyPr>
            <a:normAutofit lnSpcReduction="10000"/>
          </a:bodyPr>
          <a:lstStyle/>
          <a:p>
            <a:r>
              <a:rPr lang="en-US" b="1" dirty="0" smtClean="0"/>
              <a:t>MOHAI’s Mission</a:t>
            </a:r>
          </a:p>
          <a:p>
            <a:pPr lvl="1"/>
            <a:r>
              <a:rPr lang="en-US" dirty="0" smtClean="0"/>
              <a:t>MOHAI is dedicated to enriching lives by preserving, sharing and teaching the diverse history of Seattle, the Puget Sound region and the nation.</a:t>
            </a:r>
          </a:p>
          <a:p>
            <a:r>
              <a:rPr lang="en-US" b="1" dirty="0" smtClean="0"/>
              <a:t>MOHAI’s Vision</a:t>
            </a:r>
          </a:p>
          <a:p>
            <a:pPr lvl="1"/>
            <a:r>
              <a:rPr lang="en-US" dirty="0" smtClean="0"/>
              <a:t>MOHAI will be nationally recognized as a dynamic and innovative center for historical exploration where people will be inspired by the past to create a better future. </a:t>
            </a:r>
          </a:p>
          <a:p>
            <a:endParaRPr lang="en-US" dirty="0"/>
          </a:p>
        </p:txBody>
      </p:sp>
    </p:spTree>
    <p:extLst>
      <p:ext uri="{BB962C8B-B14F-4D97-AF65-F5344CB8AC3E}">
        <p14:creationId xmlns:p14="http://schemas.microsoft.com/office/powerpoint/2010/main" val="2156984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Exhibits</a:t>
            </a:r>
            <a:endParaRPr lang="en-US" dirty="0"/>
          </a:p>
        </p:txBody>
      </p:sp>
      <p:sp>
        <p:nvSpPr>
          <p:cNvPr id="3" name="Content Placeholder 2"/>
          <p:cNvSpPr>
            <a:spLocks noGrp="1"/>
          </p:cNvSpPr>
          <p:nvPr>
            <p:ph idx="1"/>
          </p:nvPr>
        </p:nvSpPr>
        <p:spPr>
          <a:xfrm>
            <a:off x="228600" y="1447800"/>
            <a:ext cx="8229600" cy="4876800"/>
          </a:xfrm>
        </p:spPr>
        <p:txBody>
          <a:bodyPr>
            <a:normAutofit fontScale="77500" lnSpcReduction="20000"/>
          </a:bodyPr>
          <a:lstStyle/>
          <a:p>
            <a:r>
              <a:rPr lang="en-US" dirty="0" smtClean="0"/>
              <a:t>MOHAI is committed to </a:t>
            </a:r>
            <a:br>
              <a:rPr lang="en-US" dirty="0" smtClean="0"/>
            </a:br>
            <a:r>
              <a:rPr lang="en-US" dirty="0" smtClean="0"/>
              <a:t>presenting exhibits that </a:t>
            </a:r>
            <a:br>
              <a:rPr lang="en-US" dirty="0" smtClean="0"/>
            </a:br>
            <a:r>
              <a:rPr lang="en-US" dirty="0" smtClean="0"/>
              <a:t>illuminate, educate, provoke</a:t>
            </a:r>
            <a:br>
              <a:rPr lang="en-US" dirty="0" smtClean="0"/>
            </a:br>
            <a:r>
              <a:rPr lang="en-US" dirty="0" smtClean="0"/>
              <a:t>and inspire. Tracing the 150 </a:t>
            </a:r>
            <a:br>
              <a:rPr lang="en-US" dirty="0" smtClean="0"/>
            </a:br>
            <a:r>
              <a:rPr lang="en-US" dirty="0" smtClean="0"/>
              <a:t>year history of the city, </a:t>
            </a:r>
            <a:br>
              <a:rPr lang="en-US" dirty="0" smtClean="0"/>
            </a:br>
            <a:r>
              <a:rPr lang="en-US" i="1" dirty="0" smtClean="0"/>
              <a:t>Essential Seattle</a:t>
            </a:r>
            <a:r>
              <a:rPr lang="en-US" dirty="0" smtClean="0"/>
              <a:t> takes the visitor on a journey through the core of the museum, telling significant Seattle stories, beginning with Captain Vancouver’s exploration of Puget Sound, through the heyday of the 1880s and the Great Seattle Fire and continuing through World War II. The transformation of Seattle from frontier settlement to major metropolis is emphasized by stories from the modern era: the environmental movement, grunge music, the Kingdome’s rise and fall, and more. </a:t>
            </a:r>
          </a:p>
        </p:txBody>
      </p:sp>
      <p:pic>
        <p:nvPicPr>
          <p:cNvPr id="1026" name="Picture 2" descr="http://www.seattlehistory.org/media/images/photo_archive/420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28600"/>
            <a:ext cx="4029075"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567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Hours and Fees</a:t>
            </a:r>
            <a:endParaRPr lang="en-US" dirty="0"/>
          </a:p>
        </p:txBody>
      </p:sp>
      <p:sp>
        <p:nvSpPr>
          <p:cNvPr id="3" name="Content Placeholder 2"/>
          <p:cNvSpPr>
            <a:spLocks noGrp="1"/>
          </p:cNvSpPr>
          <p:nvPr>
            <p:ph idx="1"/>
          </p:nvPr>
        </p:nvSpPr>
        <p:spPr>
          <a:xfrm>
            <a:off x="457200" y="1600200"/>
            <a:ext cx="8229600" cy="4648199"/>
          </a:xfrm>
        </p:spPr>
        <p:txBody>
          <a:bodyPr>
            <a:normAutofit fontScale="62500" lnSpcReduction="20000"/>
          </a:bodyPr>
          <a:lstStyle/>
          <a:p>
            <a:r>
              <a:rPr lang="en-US" b="1" dirty="0" smtClean="0"/>
              <a:t>Hours</a:t>
            </a:r>
          </a:p>
          <a:p>
            <a:pPr lvl="1"/>
            <a:r>
              <a:rPr lang="en-US" dirty="0" smtClean="0"/>
              <a:t>Daily 10:00 a.m. to 5:00 p.m.</a:t>
            </a:r>
            <a:br>
              <a:rPr lang="en-US" dirty="0" smtClean="0"/>
            </a:br>
            <a:r>
              <a:rPr lang="en-US" dirty="0" smtClean="0"/>
              <a:t>First Thursdays 10:00 a.m. to 8:00 p.m.</a:t>
            </a:r>
            <a:br>
              <a:rPr lang="en-US" dirty="0" smtClean="0"/>
            </a:br>
            <a:r>
              <a:rPr lang="en-US" dirty="0" smtClean="0"/>
              <a:t>Close early at 3:00 p.m. Christmas Eve and New Year's Eve</a:t>
            </a:r>
            <a:br>
              <a:rPr lang="en-US" dirty="0" smtClean="0"/>
            </a:br>
            <a:r>
              <a:rPr lang="en-US" dirty="0" smtClean="0"/>
              <a:t>Open at noon New Year's Day</a:t>
            </a:r>
            <a:br>
              <a:rPr lang="en-US" dirty="0" smtClean="0"/>
            </a:br>
            <a:r>
              <a:rPr lang="en-US" dirty="0" smtClean="0"/>
              <a:t>Closed Thanksgiving Day and Christmas Day</a:t>
            </a:r>
          </a:p>
          <a:p>
            <a:r>
              <a:rPr lang="en-US" b="1" dirty="0" smtClean="0"/>
              <a:t>Admission Fees</a:t>
            </a:r>
          </a:p>
          <a:p>
            <a:pPr lvl="1"/>
            <a:r>
              <a:rPr lang="en-US" dirty="0" smtClean="0"/>
              <a:t>Adult (ages 18-61) $8</a:t>
            </a:r>
            <a:br>
              <a:rPr lang="en-US" dirty="0" smtClean="0"/>
            </a:br>
            <a:r>
              <a:rPr lang="en-US" dirty="0" smtClean="0"/>
              <a:t>Senior (ages 62+) $7</a:t>
            </a:r>
            <a:br>
              <a:rPr lang="en-US" dirty="0" smtClean="0"/>
            </a:br>
            <a:r>
              <a:rPr lang="en-US" dirty="0" smtClean="0"/>
              <a:t>Student and Military with current ID $7</a:t>
            </a:r>
            <a:br>
              <a:rPr lang="en-US" dirty="0" smtClean="0"/>
            </a:br>
            <a:r>
              <a:rPr lang="en-US" dirty="0" smtClean="0"/>
              <a:t>Youth (ages 5-17) $6</a:t>
            </a:r>
            <a:br>
              <a:rPr lang="en-US" dirty="0" smtClean="0"/>
            </a:br>
            <a:r>
              <a:rPr lang="en-US" dirty="0" smtClean="0"/>
              <a:t>Pre-School (ages 4 &amp; under) Free</a:t>
            </a:r>
          </a:p>
          <a:p>
            <a:r>
              <a:rPr lang="en-US" b="1" dirty="0" smtClean="0"/>
              <a:t>First Thursdays Free</a:t>
            </a:r>
            <a:endParaRPr lang="en-US" dirty="0"/>
          </a:p>
          <a:p>
            <a:pPr lvl="1"/>
            <a:r>
              <a:rPr lang="en-US" dirty="0" smtClean="0"/>
              <a:t>MOHAI also honors AAA and Public Broadcasting Member Card, U-Pass, and </a:t>
            </a:r>
            <a:r>
              <a:rPr lang="en-US" dirty="0" err="1" smtClean="0"/>
              <a:t>GoSeattle</a:t>
            </a:r>
            <a:r>
              <a:rPr lang="en-US" dirty="0" smtClean="0"/>
              <a:t>.</a:t>
            </a:r>
          </a:p>
          <a:p>
            <a:r>
              <a:rPr lang="en-US" b="1" dirty="0" smtClean="0"/>
              <a:t>Free Admission</a:t>
            </a:r>
          </a:p>
          <a:p>
            <a:pPr lvl="1"/>
            <a:r>
              <a:rPr lang="en-US" dirty="0" smtClean="0"/>
              <a:t>Active duty military personnel and their families are free from Memorial Day, May 31, 2010 and through Labor Day, September 6, 2010 with valid ID. </a:t>
            </a:r>
          </a:p>
        </p:txBody>
      </p:sp>
    </p:spTree>
    <p:extLst>
      <p:ext uri="{BB962C8B-B14F-4D97-AF65-F5344CB8AC3E}">
        <p14:creationId xmlns:p14="http://schemas.microsoft.com/office/powerpoint/2010/main" val="20305789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89</Words>
  <Application>Microsoft Office PowerPoint</Application>
  <PresentationFormat>On-screen Show (4:3)</PresentationFormat>
  <Paragraphs>20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Community Resource Report</vt:lpstr>
      <vt:lpstr>MOHAI</vt:lpstr>
      <vt:lpstr>Exhibits</vt:lpstr>
      <vt:lpstr>Hours and Fees</vt:lpstr>
    </vt:vector>
  </TitlesOfParts>
  <Company>SKAT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Resource Report</dc:title>
  <dc:creator>Shane</dc:creator>
  <cp:lastModifiedBy>Shane</cp:lastModifiedBy>
  <cp:revision>3</cp:revision>
  <dcterms:created xsi:type="dcterms:W3CDTF">2010-11-23T03:56:46Z</dcterms:created>
  <dcterms:modified xsi:type="dcterms:W3CDTF">2010-11-23T04:11:38Z</dcterms:modified>
</cp:coreProperties>
</file>